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65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302" r:id="rId13"/>
    <p:sldId id="295" r:id="rId14"/>
    <p:sldId id="301" r:id="rId15"/>
    <p:sldId id="296" r:id="rId16"/>
    <p:sldId id="304" r:id="rId17"/>
    <p:sldId id="297" r:id="rId18"/>
    <p:sldId id="303" r:id="rId19"/>
    <p:sldId id="298" r:id="rId20"/>
    <p:sldId id="299" r:id="rId21"/>
    <p:sldId id="300" r:id="rId22"/>
    <p:sldId id="293" r:id="rId2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99"/>
    <a:srgbClr val="CC7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DE4D40-5573-4121-AB0C-F7918AF28988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3D86D2-6D58-47B4-B6CC-CABF69E3A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07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8CEF9-66FC-4DA3-B985-F09777461B54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7F6C9-A5C4-41A3-BA64-F72121999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9668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58559-0DF8-43FC-A4F2-E1F112763F19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F913A-7418-49DE-90A2-06447AA62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0519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2A1DC-176B-4D55-8741-16CE4E9E2A76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5DB58-9CCB-4294-875D-6160DC1D6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32845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40FC-8A1F-4DAE-9BDD-602E3DE35731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42FE-E459-4822-AD4F-787238F3D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3626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AFB1-CA99-4C60-8A70-6130BF5D299D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1FA04-4447-421B-A9DF-384933517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4529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71713" y="6356350"/>
            <a:ext cx="76485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Шаблоны презентаций с сайта </a:t>
            </a:r>
            <a:r>
              <a:rPr lang="en-US">
                <a:hlinkClick r:id="rId2"/>
              </a:rPr>
              <a:t>presentation-creation.ru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95287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E217C-FB41-4D25-B6B6-DDF6D63FE7C8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46AFF-7F34-43AC-8934-78344DE09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8326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7647351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70490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A22B-9215-46D9-9865-18BFBB1BD352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773A-5B10-4D47-AACB-07112AFE1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3258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C72BB-28A1-4506-B9B3-B0A206294102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3245D-CE44-4E36-BFFC-8436EC438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9467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D000D-6D01-4E64-9E70-CA539C20B5F3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1BF6-2F92-4B15-BC5C-724874AC2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9859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3962-974A-4ED1-98FF-949C8E9A7D02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62CE8-4EED-46D8-9FED-31EC9EFED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46949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95A2-06BE-47BD-A503-7801A77122DD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8C5F1-3BCB-44C6-82AB-D898A6482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9237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44503-BDB3-432A-90C4-F9D1829F4F40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5B7C83-2577-438A-A91F-DCB0540AC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33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4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101725" y="233363"/>
            <a:ext cx="1012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Муниципальное дошкольное образовательное учреждение </a:t>
            </a:r>
          </a:p>
          <a:p>
            <a:pPr algn="ctr" eaLnBrk="1" hangingPunct="1"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«Детский сад № 265 Кировского района Волгограда»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-158750" y="1509713"/>
            <a:ext cx="6075363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образовательные технологии как средство взаимодействия с семьями воспитанников</a:t>
            </a:r>
          </a:p>
          <a:p>
            <a:pPr algn="ctr">
              <a:defRPr/>
            </a:pP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865313" y="868363"/>
            <a:ext cx="2281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19075" y="5048250"/>
            <a:ext cx="329406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Свиридова Елена Викторовна,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Кадушкина Мария Эдуардовна,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1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388" y="1538288"/>
            <a:ext cx="9631362" cy="3986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Создание системы дистанционной работы с семьями воспитанников через социальные сети; 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Развитие сотрудничества между педагогами, специалистами и родителями посредством общения на странице ДОУ в социальной сети; 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Педагогическое просвещение родителей (полезные ссылки, статьи, новости, объявления); 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Своевременное информирование участников образовательного процесса посредством дистанционного общения.</a:t>
            </a: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560388" y="414338"/>
            <a:ext cx="6565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i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Ожидаемые результаты проекта:</a:t>
            </a:r>
            <a:endParaRPr lang="ru-RU" altLang="ru-RU" sz="3200">
              <a:solidFill>
                <a:srgbClr val="FFC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50" y="458788"/>
            <a:ext cx="10342563" cy="1325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i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реализации проекта:</a:t>
            </a:r>
            <a:r>
              <a:rPr lang="ru-RU" sz="490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90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smtClean="0"/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515938" y="1449388"/>
            <a:ext cx="101631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педагогов</a:t>
            </a: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нормативно – правовые и методические документы по вопросам дистанционного взаимодействия с семьями воспитанников. </a:t>
            </a: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персональной страницы ДОУ в социальной сети </a:t>
            </a: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«Одноклассники». </a:t>
            </a: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Мониторинга «Заинтересованность родителей во </a:t>
            </a:r>
          </a:p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 с ДОУ».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8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Char char="-"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и приглашение родителей стать гостями или постоянными подписчиками странички ДОУ.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Знакомство родителей с персональной страницей ДОУ (с ее структурой, адресом электронной почты ДОУ). </a:t>
            </a:r>
          </a:p>
        </p:txBody>
      </p:sp>
      <p:pic>
        <p:nvPicPr>
          <p:cNvPr id="1638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2663825"/>
            <a:ext cx="46037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290513" y="1117600"/>
            <a:ext cx="1106963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-Регулярное обновление информации  на страничке в социальной сети;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-Публикация объявлений, консультаций, рекомендаций; 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695325" y="98425"/>
            <a:ext cx="6096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</a:t>
            </a:r>
            <a:endParaRPr lang="ru-RU" altLang="ru-RU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педагогов:</a:t>
            </a:r>
          </a:p>
        </p:txBody>
      </p:sp>
      <p:pic>
        <p:nvPicPr>
          <p:cNvPr id="1741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984500"/>
            <a:ext cx="30051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139950"/>
            <a:ext cx="248761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2327275"/>
            <a:ext cx="34861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2352675"/>
            <a:ext cx="270033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290513" y="1117600"/>
            <a:ext cx="110696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вкладок «Сидим дома – не скучаем», «Веселый карантин», «Дома с мамой», «Мамины помощники».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695325" y="98425"/>
            <a:ext cx="6096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</a:t>
            </a:r>
            <a:endParaRPr lang="ru-RU" altLang="ru-RU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педагогов:</a:t>
            </a:r>
          </a:p>
        </p:txBody>
      </p:sp>
      <p:pic>
        <p:nvPicPr>
          <p:cNvPr id="1843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524125"/>
            <a:ext cx="326866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619375"/>
            <a:ext cx="27686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25" y="2619375"/>
            <a:ext cx="230663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393950"/>
            <a:ext cx="33147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290513" y="1117600"/>
            <a:ext cx="110696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видео занятий по темам «Поделки на Пасху», «Космос», «Ракета», «Одуванчик из бумажных салфеток», «Абвгдейка», Аппликация «Крокодил Гена» и др.</a:t>
            </a:r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695325" y="98425"/>
            <a:ext cx="6096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b="1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основной</a:t>
            </a:r>
            <a:endParaRPr lang="ru-RU" altLang="ru-RU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педагогов:</a:t>
            </a: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63825"/>
            <a:ext cx="31654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2979738"/>
            <a:ext cx="36861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2573338"/>
            <a:ext cx="4303713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4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246063" y="1673225"/>
            <a:ext cx="107553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35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тематических презентаций по разным направлениям, информации,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документов, новостей  ДОУ;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экскурсии;</a:t>
            </a:r>
          </a:p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воспитателей и специалистов ДОУ по различным направлениям работы и по запросу родителей. </a:t>
            </a:r>
            <a:endParaRPr lang="ru-RU" altLang="ru-RU" sz="2400" u="sng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515938" y="684213"/>
            <a:ext cx="43291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3200" b="1" i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altLang="ru-RU" sz="3200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3567113"/>
            <a:ext cx="29241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797300"/>
            <a:ext cx="2744787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813175"/>
            <a:ext cx="3509963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6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246063" y="1673225"/>
            <a:ext cx="107553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rgbClr val="000099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обновление информации в соответствии с программным материалом и календарно-тематическим планированием. Максимальный  охват всех образовательных областей при подборе материала для изучения и повторения.</a:t>
            </a: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515938" y="684213"/>
            <a:ext cx="43291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3200" b="1" i="1" u="sng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 altLang="ru-RU" sz="3200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359150"/>
            <a:ext cx="39909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3475038"/>
            <a:ext cx="37798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575" y="1584325"/>
            <a:ext cx="11790363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Сотрудничество с семьями воспитанников в вопросах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здоровьесбережения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через применение дистанционных образовательных технологий (тематическая подборка подвижных игр, в т. ч. игр малой подвижности, физкультминуток, пальчиковой гимнастики, в которые дети могут поиграть со своими родителями или другими членами семьи).</a:t>
            </a: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253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79738"/>
            <a:ext cx="2974975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746375"/>
            <a:ext cx="308451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2816225"/>
            <a:ext cx="31496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22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575" y="1584325"/>
            <a:ext cx="11790363" cy="1295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Участие  в различных социально значимых проектах, акциях: «Спасибо доктор», «День России», «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Бессемртный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полк –онлайн», «Живет Победа в поколениях», «День защиты детей», «Сталинградские окна», «День государственного флага России».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355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68638"/>
            <a:ext cx="3097213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2879725"/>
            <a:ext cx="4106862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2824163"/>
            <a:ext cx="3152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2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01613" y="1358900"/>
            <a:ext cx="11339512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36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использования дистанционных образовательных  технологий во взаимодействии с родителями;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-Трансляция опыта на городских и региональных мероприятиях, в информационно-телекоммуникационной сети Интернет;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3200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мультемидийных материалов для работы с детьми и родителями.</a:t>
            </a:r>
          </a:p>
        </p:txBody>
      </p:sp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1011238" y="639763"/>
            <a:ext cx="51085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350"/>
              </a:lnSpc>
              <a:spcBef>
                <a:spcPct val="0"/>
              </a:spcBef>
              <a:buFontTx/>
              <a:buNone/>
            </a:pPr>
            <a:r>
              <a:rPr lang="ru-RU" altLang="ru-RU" sz="3200" b="1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заключительный:</a:t>
            </a:r>
            <a:endParaRPr lang="ru-RU" altLang="ru-RU" sz="3200" i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0638" y="1449388"/>
            <a:ext cx="1147445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дошкольного учреждения (далее – ДОУ) с семьями воспитанников на современном этапе требует наиболее эффективных форм и методов сотрудничества с новым поколением родителей, усилением их роли в воспитании собственного ребенка и расширение возможностей влияния на воспитательный процесс.</a:t>
            </a:r>
            <a:endParaRPr lang="ru-RU" altLang="ru-RU" sz="1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привыкают к восприятию информации с экрана раньше, чем начинают ходить и говорить. Именно по этой причине воспитателю детского сада необходимо соответствовать статусу человека нового поколения. По сути, в работе с детьми ничего не меняется, мы просто получаем удобные инструменты, которые упрощают процесс обучения дома.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20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69875" y="368300"/>
            <a:ext cx="50736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pic>
        <p:nvPicPr>
          <p:cNvPr id="717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514850"/>
            <a:ext cx="29241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2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90513" y="63500"/>
            <a:ext cx="10342562" cy="1325563"/>
          </a:xfrm>
        </p:spPr>
        <p:txBody>
          <a:bodyPr/>
          <a:lstStyle/>
          <a:p>
            <a:pPr eaLnBrk="1" hangingPunct="1"/>
            <a:r>
              <a:rPr lang="ru-RU" altLang="ru-RU" sz="3600" i="1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проекта:</a:t>
            </a:r>
          </a:p>
        </p:txBody>
      </p:sp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290513" y="1389063"/>
            <a:ext cx="11520487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Увеличилась активность родителей, особый интерес проявляют к новым интерактивным формам работы молодые родители;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Создано пространства для обмена информации и дискуссий;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взаимопонимания между родителями и педагогами;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 всегда в курсе событий, происходящих в ДОУ и связанных с вопросами их обучения и развития их детей;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посещать мастер-классы, консультации, семинары, не выходя из дома.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9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90513" y="63500"/>
            <a:ext cx="10342562" cy="13255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290513" y="1584325"/>
            <a:ext cx="110712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Дистанционные образовательные технологии позволят родителям, при помощи педагогов, эффективно и грамотно  организовать деятельность детей дома, общение детей и родителей становится более интересным и насыщенным. Это позволяет детям не скучать и проводить с пользой время дома, получать больше внимания, любви и общения со стороны самых близких ему людей,  а родителям это помогает лучше узнать своих детей: их интересы, потребности, желания и способности.</a:t>
            </a:r>
            <a:endParaRPr lang="ru-RU" altLang="ru-RU" sz="2400">
              <a:solidFill>
                <a:srgbClr val="000099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6"/>
          <a:stretch>
            <a:fillRect/>
          </a:stretch>
        </p:blipFill>
        <p:spPr bwMode="auto">
          <a:xfrm>
            <a:off x="4476750" y="4194175"/>
            <a:ext cx="3138488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3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246063" y="954088"/>
            <a:ext cx="7019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5400" b="1" i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10946" r="6516" b="3987"/>
          <a:stretch/>
        </p:blipFill>
        <p:spPr>
          <a:xfrm>
            <a:off x="8571000" y="4059000"/>
            <a:ext cx="3320127" cy="252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381000" y="1719263"/>
            <a:ext cx="1026001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оптимального режима образовательной деятельности, с учетом особенностей ребенка, когда родители сами определяют, в какое время ребенку удобнее занимается;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индивидуальный подход к ребенку с учетом его способностей;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 не «привязан» к определенному месту, он может заниматься один или всей семьей;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условие – наличие ПК, телефона и доступа к интернету.</a:t>
            </a:r>
          </a:p>
        </p:txBody>
      </p:sp>
      <p:sp>
        <p:nvSpPr>
          <p:cNvPr id="8196" name="Прямоугольник 2"/>
          <p:cNvSpPr>
            <a:spLocks noChangeArrowheads="1"/>
          </p:cNvSpPr>
          <p:nvPr/>
        </p:nvSpPr>
        <p:spPr bwMode="auto">
          <a:xfrm>
            <a:off x="201613" y="266700"/>
            <a:ext cx="94043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Преимущества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дистанционной работы с детьми дошкольного возраста:</a:t>
            </a:r>
            <a:endParaRPr lang="ru-RU" altLang="ru-RU" sz="2400" b="1" i="1">
              <a:solidFill>
                <a:srgbClr val="FF99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4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550" y="1584325"/>
            <a:ext cx="10844213" cy="39846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b="1" dirty="0">
              <a:solidFill>
                <a:srgbClr val="CC7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685800" algn="l"/>
              </a:tabLst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экономия времени;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tabLst>
                <a:tab pos="685800" algn="l"/>
              </a:tabLs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685800" algn="l"/>
              </a:tabLst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возможность общения в режиме онлайн;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tabLst>
                <a:tab pos="685800" algn="l"/>
              </a:tabLs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685800" algn="l"/>
              </a:tabLst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возможность делится документами;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tabLst>
                <a:tab pos="685800" algn="l"/>
              </a:tabLs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685800" algn="l"/>
              </a:tabLst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возможность просматривать фото и видео;</a:t>
            </a: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tabLst>
                <a:tab pos="685800" algn="l"/>
              </a:tabLst>
              <a:defRPr/>
            </a:pP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  <a:p>
            <a:pPr marL="342900" indent="-34290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685800" algn="l"/>
              </a:tabLst>
              <a:defRPr/>
            </a:pP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Wingdings" panose="05000000000000000000" pitchFamily="2" charset="2"/>
              </a:rPr>
              <a:t>возможность создания группы или сообщества по интересам участников (педагогов, родителей)</a:t>
            </a:r>
            <a:endParaRPr lang="ru-RU" sz="20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Wingdings" panose="05000000000000000000" pitchFamily="2" charset="2"/>
            </a:endParaRPr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0" y="233363"/>
            <a:ext cx="10169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«Одноклассники» одной из первых стала популярной формой общения и взаимодействия для педагогов и родителей, т.к. имеет следующие преимущества:</a:t>
            </a:r>
          </a:p>
        </p:txBody>
      </p:sp>
      <p:pic>
        <p:nvPicPr>
          <p:cNvPr id="922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"/>
          <a:stretch>
            <a:fillRect/>
          </a:stretch>
        </p:blipFill>
        <p:spPr bwMode="auto">
          <a:xfrm>
            <a:off x="8121650" y="1854200"/>
            <a:ext cx="26987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8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3840163"/>
            <a:ext cx="59404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375" y="1036638"/>
            <a:ext cx="11520488" cy="28178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   Цель проекта: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20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Создание системы дистанционной работы с семьями воспитанников, позволяющей обеспечить предоставление родителям необходимой информации, а детям возможность получить необходимые знания в период самоизоляции на дому, т.е.  качественного усвоения образовательной программы.</a:t>
            </a:r>
            <a:endParaRPr lang="ru-RU" sz="2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144463" y="414338"/>
            <a:ext cx="50069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3200" b="1" i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Цели и задачи проекта:</a:t>
            </a:r>
            <a:endParaRPr lang="ru-RU" altLang="ru-RU" sz="3200" i="1">
              <a:solidFill>
                <a:srgbClr val="FF99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6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55575" y="1449388"/>
            <a:ext cx="112950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Изучить нормативно – правовые и методические документы по вопросам дистанционного взаимодействия с семьями воспитанников. Провести анализ нетрадиционных форм работы с семьей, посредством социальных сетей.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Удовлетворение потребностей  родителей и детей в получении образования.</a:t>
            </a:r>
            <a:r>
              <a:rPr lang="ru-RU" altLang="ru-RU" sz="18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Вовлечь родителей в учебный процесс, дать возможность продуктивно проводить досуг с детьми.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Организовать взаимодействие через социальную сеть  ОК, как инновационную модель работы с родителями.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Предоставить воспитанникам возможность освоения образовательных программ непосредственно по месту их жительства или временного пребывания.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Повысить уровень профессиональной компетентности педагогов по организации работы с семьей. Повысить уровень педагогической грамотности родителей через дистанционное общение.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Обеспечение непрерывности образовательно-развивающего процесса вне зависимости от присутствия ребёнка в ДОУ.</a:t>
            </a:r>
            <a:endParaRPr lang="ru-RU" altLang="ru-RU" sz="1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-200025" y="503238"/>
            <a:ext cx="404971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Задачи проекта:</a:t>
            </a:r>
            <a:endParaRPr lang="ru-RU" altLang="ru-RU" sz="3600" i="1">
              <a:solidFill>
                <a:srgbClr val="FFC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5003800"/>
            <a:ext cx="62547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1403350"/>
            <a:ext cx="10845800" cy="46593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Объект проекта: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Семьи воспитанников;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7200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Предмет проекта: 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Дистанционные формы работы с семьями воспитанников;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Гипотеза проекта: </a:t>
            </a: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Если грамотно организовать дистанционную работу с семьями воспитанников, используя в работе ИКТ, возрастет интерес к совместной деятельности семьи и ДОУ, родители станут активными участниками образовательного процесса, что в свою очередь повлияет на их удовлетворенность качеством образовательных услуг.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84325"/>
            <a:ext cx="287972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5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336550" y="1790700"/>
            <a:ext cx="107997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alt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Дистанционные образовательные технологии в данный период времени стали новыми средствами обучения детей-дошкольников. Детям и родителям в доступной форме предлагается учебный материал, и, находясь дома, они вместе изучают и выполняют задания педагогов.</a:t>
            </a:r>
            <a:r>
              <a:rPr lang="ru-RU" altLang="ru-RU" sz="240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ru-RU" altLang="ru-RU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Сложившаяся ситуация  показала, что для того, чтобы «не выпадать» из образовательного процесса педагоги и  родители должны взаимодействовать не только в режиме офлайн, но и онлайн.</a:t>
            </a:r>
            <a:endParaRPr lang="ru-RU" altLang="ru-RU" sz="2400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560388" y="458788"/>
            <a:ext cx="39163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3600" b="1" i="1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Новизна проекта:</a:t>
            </a:r>
            <a:endParaRPr lang="ru-RU" altLang="ru-RU" sz="3600">
              <a:solidFill>
                <a:srgbClr val="FF99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829175"/>
            <a:ext cx="62547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13" y="1493838"/>
            <a:ext cx="9448800" cy="391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Практическая значимость проекта:</a:t>
            </a:r>
            <a:r>
              <a:rPr lang="ru-RU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Данный метод дистанционной работы с семьями воспитанников может быть использован в других дошкольных образовательных учреждениях;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tabLst>
                <a:tab pos="4924425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Тип проекта:</a:t>
            </a: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Практико-ориентированный, среднесрочный (апрель-сентябрь 2020г.), коллективный;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Участники проекта:</a:t>
            </a: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Родители, дети, педагоги и специалисты ДОУ;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Условия реализации проекта:</a:t>
            </a:r>
            <a:r>
              <a:rPr lang="ru-RU" i="1" dirty="0">
                <a:solidFill>
                  <a:srgbClr val="CC7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solidFill>
                <a:srgbClr val="CC79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 eaLnBrk="1" hangingPunct="1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Заинтересованность родителей, регулярность и систематичность работы педагогов; 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013" y="6069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8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811</Words>
  <Application>Microsoft Office PowerPoint</Application>
  <PresentationFormat>Широкоэкранный</PresentationFormat>
  <Paragraphs>155</Paragraphs>
  <Slides>22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 реализации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реализации проекта: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Рашевская Надежда</cp:lastModifiedBy>
  <cp:revision>40</cp:revision>
  <dcterms:created xsi:type="dcterms:W3CDTF">2020-07-05T17:04:43Z</dcterms:created>
  <dcterms:modified xsi:type="dcterms:W3CDTF">2021-01-29T07:35:32Z</dcterms:modified>
</cp:coreProperties>
</file>